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0" r:id="rId3"/>
    <p:sldId id="1015" r:id="rId4"/>
    <p:sldId id="1017" r:id="rId5"/>
    <p:sldId id="1030" r:id="rId6"/>
    <p:sldId id="1016" r:id="rId7"/>
    <p:sldId id="1011" r:id="rId8"/>
    <p:sldId id="1022" r:id="rId9"/>
    <p:sldId id="1023" r:id="rId10"/>
    <p:sldId id="1012" r:id="rId11"/>
    <p:sldId id="1013" r:id="rId12"/>
    <p:sldId id="1025" r:id="rId13"/>
    <p:sldId id="1027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图文信息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to the school clubs every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survey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our class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521956"/>
            <a:ext cx="297688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ER31r.tif" descr="id:214749547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2838" y="3124393"/>
            <a:ext cx="6631245" cy="34009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（一）根据图文信息，选择正确的答案。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to the clubs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0432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156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go to the school clubs every Friday afternoon.”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在每个星期五去社团，故选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like the Art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popular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最受欢迎的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由条形统计图第二列可知，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名学生喜欢美术社团，故选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683" y="28148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5144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由条形统计图可知，选择人数最多的是篮球社团，故选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17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实际情况，回答问题。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any clubs in your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512" y="1634024"/>
            <a:ext cx="338455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2669295"/>
            <a:ext cx="113681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there are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Football Club, Skating Club and Music Club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46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520740"/>
            <a:ext cx="2806941" cy="3424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10128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 you like, Mike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Music and Chinese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Kate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lessons do you have this morning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Chinese, English and 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r="63463" b="24423"/>
          <a:stretch/>
        </p:blipFill>
        <p:spPr>
          <a:xfrm>
            <a:off x="415465" y="2132856"/>
            <a:ext cx="3826387" cy="1311379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4824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98662" y="3525670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3257028" y="3588917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43247" t="-534" b="20774"/>
          <a:stretch/>
        </p:blipFill>
        <p:spPr>
          <a:xfrm>
            <a:off x="637350" y="785724"/>
            <a:ext cx="6537976" cy="152235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54909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67551" y="228073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63886" y="22807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421408" y="22952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55586" y="272962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day is it today, Bobby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Thursday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Su Hai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Science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Yang Ling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have PE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the playground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right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920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二、选出下列每组中不同类的一项。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1910304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3423160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7851" y="1907220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7851" y="3420076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5816" y="1909289"/>
            <a:ext cx="1714419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3235" y="3422145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58060" y="20469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360854" y="267388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是具体的星期几，选项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8060" y="35602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8" name="内容占位符 2"/>
          <p:cNvSpPr txBox="1">
            <a:spLocks/>
          </p:cNvSpPr>
          <p:nvPr/>
        </p:nvSpPr>
        <p:spPr bwMode="auto">
          <a:xfrm>
            <a:off x="360854" y="41676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是具体的星期几，选项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星期，周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44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3410"/>
            <a:ext cx="11485848" cy="22736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1316972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2819509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7851" y="1313888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7851" y="2816425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3235" y="1315957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FS83.tif" descr="id:21474954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3235" y="2818494"/>
            <a:ext cx="1584176" cy="690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25018" y="14360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7" name="内容占位符 3"/>
          <p:cNvSpPr txBox="1">
            <a:spLocks/>
          </p:cNvSpPr>
          <p:nvPr/>
        </p:nvSpPr>
        <p:spPr bwMode="auto">
          <a:xfrm>
            <a:off x="360854" y="21153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5018" y="29644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8" name="内容占位符 4"/>
          <p:cNvSpPr txBox="1">
            <a:spLocks/>
          </p:cNvSpPr>
          <p:nvPr/>
        </p:nvSpPr>
        <p:spPr bwMode="auto">
          <a:xfrm>
            <a:off x="360854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是疑问词，选项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0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5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 on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8736" y="21238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 the Paris Olympics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—Today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is it tomorrow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lessons 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have maths and art </a:t>
            </a: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lessons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729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2415" y="21690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2415" y="34380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03" y="1556300"/>
            <a:ext cx="5688632" cy="52196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四、从方框中选择与画线部分属于同类的内容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my dog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it time for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has five lessons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have any lessons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basketball lessons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play basketball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Mike,shall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cartoons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2485" y="2137696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Chinese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23598" y="2779084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after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54646" y="3410894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81865" y="4607653"/>
            <a:ext cx="21419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walk my dog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5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073440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“dog”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相关的英语短语和俚语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过穷困潦倒的日子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不把某人当人看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懒汉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爱屋及乌。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遛狗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病得很重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拼命工作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倾盆大雨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351" y="836760"/>
            <a:ext cx="14475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703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491</Words>
  <Application>Microsoft Office PowerPoint</Application>
  <PresentationFormat>自定义</PresentationFormat>
  <Paragraphs>94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2025-06-24T01:19:59Z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